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3" r:id="rId7"/>
    <p:sldId id="262" r:id="rId8"/>
    <p:sldId id="260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02E29-D551-4076-85DB-A12D0C2C6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0EF0FE-6156-43B1-A1EC-862D12AB6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F130F3-6991-4324-95E5-2A0BB43E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D2C77-6890-4E27-B0C4-889B992AE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A27FF-355A-4801-B130-FCD0D034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3993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E438F-4EF6-41C7-B3BC-A51782F9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EDDAC6-8A4E-44EE-B302-6222F22F4B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A56F73-A8E3-4C1A-8F89-722DCED0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58476-3420-48D5-9E04-5F4E7500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5435AC-08E1-4EB3-BC2D-08809D19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509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5125DB0-3D5D-4C53-817E-5A26EC68A0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64E5232-5E25-4530-86EA-FC1930276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9CC9E-44B0-4C84-854F-5A4D11736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0ADF76-7FF2-4901-B995-6B89D7A8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D30E4D-2DF5-478C-AE92-1BCD2BD8F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1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0F715-3B4B-4B20-AB65-5FFCF8480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1E0342-D1BA-4E9D-ACB9-C45FED69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97A6F7-C572-4FD9-8B4E-C546424E8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97927E-1C9E-47CC-BE39-B41A7DB8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68FA3C-9804-4804-8A8A-42C1DDFC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26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B716AE-7534-4557-86DA-46DC22872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9B8F29-8063-4C99-92B4-4E4B75FCA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EDFDC-9660-4FC1-A93C-8780448D9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89BF07-0A6B-4E55-BD15-78F8899B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BF0841-5594-4B63-A198-1C84DE8C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84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6B4F4-3A4A-4671-BFE5-6A08BCD66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FC1547-9A7D-4E51-8FE4-C5BE07EA5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A66EA2-E923-43F8-B7EF-CB7E4DA14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80B3B6-9FA9-4F35-A553-9E86C028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88CAC-C2F4-4D2E-B246-C672A1BB2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805F3A-4BCB-4FC6-973C-A961E802D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2746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945411-BEC3-49EB-8400-8FFD953DA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4DB7B0-1896-40CC-830A-AD31F21197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5082A4-8D64-4D25-8D38-08006D5B8E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DE92B2-6CE3-4A84-B0AC-C2EA004E7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70873C-2C68-4FBC-8582-C99886D61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8A6A098-17EF-45B1-8886-109E5FEA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A8CEF93-3ED4-44BA-B5C9-D1280088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DE03D94-A1DE-4216-BB93-1C619E16E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162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F662F-7B9E-4AFE-A4C4-6DDFA1F1A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2E9A7D-FD21-48E8-B8B5-967B901CB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0772FF1-6901-4D09-B442-1FCD2C3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11BE6DF-B702-4E23-9CDE-CDD15F8F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537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9B92AE1-954D-4084-802E-48041FEA7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AF8EF20-F782-448A-B1EC-57F027621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879B34-17A8-4512-B9C3-25074CC0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035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EC1A0-BC16-4F11-B78F-2D3DCC680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7C566B-A119-4567-98B7-E84E61E18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B8D651F-9304-4460-B931-8A35F9CEB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5FDBDA-40D3-44EA-A765-831ED3223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AB6AF9-B739-44DC-B788-544A2F51D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613F3-0369-40DB-B969-1C6EF0254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4522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813E1B-CC3B-41F1-8699-F84A51A68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7F844D5-7968-49DF-8209-5F061370E3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A2E356-7D22-4E50-9622-83CB95E753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338F67-6F15-49D8-83B4-3389EC51D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D57F7B-BCF6-4F70-9F0F-224EC4A9B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803DC3-6DA3-4E9C-A91F-AEC259D04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11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C8F2DD-F246-4273-8C7F-B14A75784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2AACD9-5C92-465A-AFED-2D4133CA4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C4994-3F1C-4C52-B4CB-05710BD27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166D6-4A02-417C-B34E-AA147059D319}" type="datetimeFigureOut">
              <a:rPr lang="ko-KR" altLang="en-US" smtClean="0"/>
              <a:t>2019-12-19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E2E0DC-B49A-41E4-940E-AC64EB071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B1F5D-E815-42A3-8B9D-3C7C00EF32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F8686-9792-44E2-8B35-F7596CB8D82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495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16">
            <a:extLst>
              <a:ext uri="{FF2B5EF4-FFF2-40B4-BE49-F238E27FC236}">
                <a16:creationId xmlns:a16="http://schemas.microsoft.com/office/drawing/2014/main" id="{3FA16239-4EC6-4FEB-AEE0-5399A9161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18">
            <a:extLst>
              <a:ext uri="{FF2B5EF4-FFF2-40B4-BE49-F238E27FC236}">
                <a16:creationId xmlns:a16="http://schemas.microsoft.com/office/drawing/2014/main" id="{2BE4B43C-E9B9-48A5-95C0-41EA1E9C4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4647552-E486-4A45-A328-46689ABD2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49C4D0F7-FB9C-4341-9B3F-AF4194DC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5856CA2-89DB-45ED-9BAB-A74BF3684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C28E980-AD8A-409F-B68A-EA8024CAF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4A0B206-8937-487B-B814-6038EA7B66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80F02C1F-CA60-4731-BD94-1DBD2107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B46B647C-DB48-4E86-8BAD-FC9373AAD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1E89C26B-6CB2-42D8-8BB3-3E26FED30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160F0CF2-8023-4534-ADC9-A59BEE3FC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49150B67-0A82-4B3E-822F-074379AA4F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525671B3-0E8E-4D8A-B0D1-BD3784E8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5CCDCC7C-C689-4233-A61E-9004CD690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538E84F-390F-4BB2-A10A-926A6C365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28E4807-1196-4E27-9169-ABC2C822E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E54BEE83-39BF-44E5-85A6-D4CD4E42DF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C47F9A38-DBF0-4CDB-BF1E-B6513FCA5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BBC95025-5AF8-4EE5-BF4C-ED4C3B8563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A9F174C7-84C3-4723-A1AE-C812524B5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6996D3DB-ACC4-449B-9388-C1A6791FF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0AD7924-1265-4ADB-A88C-804B0BD8E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D6D196-FBBB-4417-B3D3-714D58B73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648" y="12732"/>
            <a:ext cx="8677656" cy="4848892"/>
          </a:xfrm>
        </p:spPr>
        <p:txBody>
          <a:bodyPr anchor="ctr">
            <a:normAutofit/>
          </a:bodyPr>
          <a:lstStyle/>
          <a:p>
            <a:r>
              <a:rPr lang="en-US" altLang="ko-KR" sz="9600" dirty="0"/>
              <a:t>11</a:t>
            </a:r>
            <a:r>
              <a:rPr lang="ko-KR" altLang="en-US" sz="9600" dirty="0"/>
              <a:t>조</a:t>
            </a:r>
            <a:br>
              <a:rPr lang="en-US" altLang="ko-KR" sz="6600" dirty="0"/>
            </a:br>
            <a:r>
              <a:rPr lang="en-US" altLang="ko-KR" sz="9600" dirty="0"/>
              <a:t>AD</a:t>
            </a:r>
            <a:r>
              <a:rPr lang="ko-KR" altLang="en-US" sz="9600" dirty="0"/>
              <a:t>프로젝트</a:t>
            </a:r>
            <a:br>
              <a:rPr lang="en-US" altLang="ko-KR" sz="2000" dirty="0"/>
            </a:br>
            <a:br>
              <a:rPr lang="en-US" altLang="ko-KR" sz="2000" dirty="0"/>
            </a:br>
            <a:r>
              <a:rPr lang="en-US" altLang="ko-KR" sz="2000" dirty="0" err="1"/>
              <a:t>Pyqt</a:t>
            </a:r>
            <a:r>
              <a:rPr lang="ko-KR" altLang="en-US" sz="2000" dirty="0"/>
              <a:t> 를 활용한 슈팅게임 제작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721A33-392E-4E06-9F92-11F0DE6E8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5648" y="5541264"/>
            <a:ext cx="8677656" cy="685800"/>
          </a:xfrm>
        </p:spPr>
        <p:txBody>
          <a:bodyPr>
            <a:normAutofit/>
          </a:bodyPr>
          <a:lstStyle/>
          <a:p>
            <a:r>
              <a:rPr lang="en-US" altLang="ko-KR" sz="1700" dirty="0">
                <a:solidFill>
                  <a:schemeClr val="bg1"/>
                </a:solidFill>
              </a:rPr>
              <a:t>20191627 </a:t>
            </a:r>
            <a:r>
              <a:rPr lang="ko-KR" altLang="en-US" sz="1700" dirty="0">
                <a:solidFill>
                  <a:schemeClr val="bg1"/>
                </a:solidFill>
              </a:rPr>
              <a:t>오홍석</a:t>
            </a:r>
            <a:endParaRPr lang="en-US" altLang="ko-KR" sz="1700" dirty="0">
              <a:solidFill>
                <a:schemeClr val="bg1"/>
              </a:solidFill>
            </a:endParaRPr>
          </a:p>
          <a:p>
            <a:r>
              <a:rPr lang="en-US" altLang="ko-KR" sz="1700" dirty="0">
                <a:solidFill>
                  <a:schemeClr val="bg1"/>
                </a:solidFill>
              </a:rPr>
              <a:t>20191637 </a:t>
            </a:r>
            <a:r>
              <a:rPr lang="ko-KR" altLang="en-US" sz="1700" dirty="0">
                <a:solidFill>
                  <a:schemeClr val="bg1"/>
                </a:solidFill>
              </a:rPr>
              <a:t>이민석</a:t>
            </a:r>
          </a:p>
        </p:txBody>
      </p:sp>
    </p:spTree>
    <p:extLst>
      <p:ext uri="{BB962C8B-B14F-4D97-AF65-F5344CB8AC3E}">
        <p14:creationId xmlns:p14="http://schemas.microsoft.com/office/powerpoint/2010/main" val="106873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6063558-F260-4812-8660-7C7582FE0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1484F8-F456-44CD-A617-8C626A091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153192"/>
            <a:ext cx="10509504" cy="290568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3000" dirty="0"/>
              <a:t>동기</a:t>
            </a:r>
            <a:endParaRPr lang="en-US" altLang="ko-KR" sz="3000" dirty="0"/>
          </a:p>
          <a:p>
            <a:pPr>
              <a:buFontTx/>
              <a:buChar char="-"/>
            </a:pPr>
            <a:r>
              <a:rPr lang="ko-KR" altLang="en-US" sz="3000" dirty="0"/>
              <a:t>주요 기능</a:t>
            </a:r>
            <a:endParaRPr lang="en-US" altLang="ko-KR" sz="3000" dirty="0"/>
          </a:p>
          <a:p>
            <a:pPr>
              <a:buFontTx/>
              <a:buChar char="-"/>
            </a:pPr>
            <a:r>
              <a:rPr lang="ko-KR" altLang="en-US" sz="3000" dirty="0"/>
              <a:t>세부 기능</a:t>
            </a:r>
            <a:endParaRPr lang="en-US" altLang="ko-KR" sz="3000" dirty="0"/>
          </a:p>
          <a:p>
            <a:pPr>
              <a:buFontTx/>
              <a:buChar char="-"/>
            </a:pPr>
            <a:r>
              <a:rPr lang="ko-KR" altLang="en-US" sz="3000" dirty="0"/>
              <a:t>게임의 방법과 시현 동영상</a:t>
            </a:r>
            <a:endParaRPr lang="en-US" altLang="ko-KR" sz="3000" dirty="0"/>
          </a:p>
          <a:p>
            <a:pPr>
              <a:buFontTx/>
              <a:buChar char="-"/>
            </a:pPr>
            <a:r>
              <a:rPr lang="ko-KR" altLang="en-US" sz="3000" dirty="0"/>
              <a:t>개선 점 및 아쉬운 점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85113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6CB1-E8C8-4751-B6A6-46B2D1E7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225765-D2CB-46FB-8579-9C4FE0A1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131298" cy="1106424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추억의 게임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C0C0D1-E79A-41FF-8322-256F6DD1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8521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608DD022-39EE-4971-A51B-970C9C385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7513" r="21990"/>
          <a:stretch/>
        </p:blipFill>
        <p:spPr>
          <a:xfrm>
            <a:off x="403491" y="1721922"/>
            <a:ext cx="3419856" cy="45205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03897A7-4C4E-4679-A4D4-E5937DB95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11784"/>
          <a:stretch/>
        </p:blipFill>
        <p:spPr>
          <a:xfrm>
            <a:off x="4226837" y="1721922"/>
            <a:ext cx="3420596" cy="4520560"/>
          </a:xfrm>
          <a:prstGeom prst="rect">
            <a:avLst/>
          </a:prstGeom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95FA420-5595-49D1-9D5F-79EC43B55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4648" y="1721922"/>
            <a:ext cx="3609143" cy="4520560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FAC96888-9A02-400B-ADE0-0E8B36246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34032" t="26986" r="34240" b="23243"/>
          <a:stretch/>
        </p:blipFill>
        <p:spPr>
          <a:xfrm>
            <a:off x="8024648" y="1721922"/>
            <a:ext cx="3609143" cy="445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08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832F35-1AE3-469E-B0BE-1F38E68CF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78408"/>
            <a:ext cx="4056530" cy="1106424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사용한 기능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825DDA-2A41-4CA0-A0E0-AF795FB4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59152"/>
            <a:ext cx="4056530" cy="3429000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Thread</a:t>
            </a:r>
          </a:p>
          <a:p>
            <a:endParaRPr lang="en-US" altLang="ko-KR" sz="1800" dirty="0"/>
          </a:p>
          <a:p>
            <a:r>
              <a:rPr lang="en-US" altLang="ko-KR" sz="1800" dirty="0"/>
              <a:t>Qpainter</a:t>
            </a:r>
          </a:p>
          <a:p>
            <a:endParaRPr lang="en-US" altLang="ko-KR" sz="1800" dirty="0"/>
          </a:p>
          <a:p>
            <a:r>
              <a:rPr lang="en-US" altLang="ko-KR" sz="1800" dirty="0"/>
              <a:t>Qrect</a:t>
            </a:r>
          </a:p>
          <a:p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F5102C-2ED1-43CC-B149-4C09B97ECD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1" t="20410" r="52127" b="30609"/>
          <a:stretch/>
        </p:blipFill>
        <p:spPr>
          <a:xfrm>
            <a:off x="5765612" y="733710"/>
            <a:ext cx="6349210" cy="57729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42872E-6F03-455B-8B32-D738BD9D48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62" t="9733" r="46705" b="12795"/>
          <a:stretch/>
        </p:blipFill>
        <p:spPr>
          <a:xfrm>
            <a:off x="5375370" y="80491"/>
            <a:ext cx="5755371" cy="66195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5E4F922-5256-49C9-9E7E-4163C2DD78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86" t="11250" r="29609" b="12047"/>
          <a:stretch/>
        </p:blipFill>
        <p:spPr>
          <a:xfrm>
            <a:off x="5400996" y="45387"/>
            <a:ext cx="6167018" cy="67672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97C371-F533-4804-B5AF-7A917F613D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7" t="9931" r="39276" b="15088"/>
          <a:stretch/>
        </p:blipFill>
        <p:spPr>
          <a:xfrm>
            <a:off x="5375370" y="70551"/>
            <a:ext cx="6349209" cy="673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A09A2F-9F6A-422C-B351-23E936974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기본적인 알고리즘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34706F6-C1EC-4E71-B34B-8278AD7CF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425" t="8783" r="40942" b="11556"/>
          <a:stretch/>
        </p:blipFill>
        <p:spPr>
          <a:xfrm>
            <a:off x="626850" y="2103119"/>
            <a:ext cx="4637463" cy="42976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EEC137-FD7A-4D12-82E9-8B8233158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0" t="8844" r="763" b="11677"/>
          <a:stretch/>
        </p:blipFill>
        <p:spPr>
          <a:xfrm>
            <a:off x="562842" y="858705"/>
            <a:ext cx="10075103" cy="54506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3A4796-0571-4A9B-8BCF-F825EDEA89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00" t="8844" r="763" b="11528"/>
          <a:stretch/>
        </p:blipFill>
        <p:spPr>
          <a:xfrm>
            <a:off x="555161" y="811968"/>
            <a:ext cx="10075103" cy="54608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6E7CB6-79AE-4752-848B-863E810D08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600" t="9085" r="35114" b="12500"/>
          <a:stretch/>
        </p:blipFill>
        <p:spPr>
          <a:xfrm>
            <a:off x="498834" y="775449"/>
            <a:ext cx="5887073" cy="53777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190052-95CE-4310-9928-0F31B602A1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363" t="9085" r="42545" b="12500"/>
          <a:stretch/>
        </p:blipFill>
        <p:spPr>
          <a:xfrm>
            <a:off x="547480" y="791946"/>
            <a:ext cx="4887962" cy="53777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288592E-F370-49CF-83A1-2F8E5E3737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363" t="10299" r="851" b="12259"/>
          <a:stretch/>
        </p:blipFill>
        <p:spPr>
          <a:xfrm>
            <a:off x="562842" y="825325"/>
            <a:ext cx="9971350" cy="53109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6D27567-B3D7-448A-B518-A51F4E4AC3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363" t="9617" r="31568" b="12259"/>
          <a:stretch/>
        </p:blipFill>
        <p:spPr>
          <a:xfrm>
            <a:off x="532665" y="815493"/>
            <a:ext cx="6226311" cy="535767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DC7D9-C79B-4F1D-BEC3-8518F087ADB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63" t="9325" r="34350" b="12259"/>
          <a:stretch/>
        </p:blipFill>
        <p:spPr>
          <a:xfrm>
            <a:off x="521330" y="775448"/>
            <a:ext cx="5887073" cy="537770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8A5F939-8A68-4ADE-B038-AA048DC4EF0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363" t="9812" r="27886" b="12500"/>
          <a:stretch/>
        </p:blipFill>
        <p:spPr>
          <a:xfrm>
            <a:off x="594328" y="767266"/>
            <a:ext cx="6675199" cy="54206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12AC13-BE71-46FF-900D-E12CD6D12BF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7363" t="9085" r="21136" b="12259"/>
          <a:stretch/>
        </p:blipFill>
        <p:spPr>
          <a:xfrm>
            <a:off x="547480" y="810204"/>
            <a:ext cx="7498159" cy="53942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1997F4-2EA3-4B17-B546-95ED2E26002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7363" t="9669" r="37008" b="12746"/>
          <a:stretch/>
        </p:blipFill>
        <p:spPr>
          <a:xfrm>
            <a:off x="532927" y="788420"/>
            <a:ext cx="6788891" cy="546087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BDD118A-B3AF-4353-A7B0-93198E0D975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6600" t="8938" r="33954" b="12156"/>
          <a:stretch/>
        </p:blipFill>
        <p:spPr>
          <a:xfrm>
            <a:off x="498256" y="773685"/>
            <a:ext cx="6028390" cy="54113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2FFEE88-2069-40EA-A8F6-8160EDB10C7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363" t="9812" r="35139" b="11753"/>
          <a:stretch/>
        </p:blipFill>
        <p:spPr>
          <a:xfrm>
            <a:off x="529617" y="865369"/>
            <a:ext cx="5790896" cy="537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DDE3516-BD50-4C07-93F3-0EF0A67B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게임 설명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5D60E-C3C6-4558-8F90-6CB5D3306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211185"/>
            <a:ext cx="10168128" cy="45636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/>
              <a:t>흰색 블록 </a:t>
            </a:r>
            <a:r>
              <a:rPr lang="en-US" altLang="ko-KR" sz="2200" dirty="0"/>
              <a:t>: </a:t>
            </a:r>
            <a:r>
              <a:rPr lang="ko-KR" altLang="en-US" sz="2200" dirty="0"/>
              <a:t>나 자신</a:t>
            </a:r>
            <a:r>
              <a:rPr lang="en-US" altLang="ko-KR" sz="2200" dirty="0"/>
              <a:t>. </a:t>
            </a:r>
            <a:r>
              <a:rPr lang="ko-KR" altLang="en-US" sz="2200" dirty="0"/>
              <a:t>하얀색 공을 쏜다</a:t>
            </a:r>
            <a:r>
              <a:rPr lang="en-US" altLang="ko-KR" sz="2200" dirty="0"/>
              <a:t>. </a:t>
            </a:r>
            <a:r>
              <a:rPr lang="ko-KR" altLang="en-US" sz="2200" dirty="0"/>
              <a:t>공으로 빨간색 블록을 맞추면 빨간색 블록을 없앨 수 있다</a:t>
            </a:r>
            <a:r>
              <a:rPr lang="en-US" altLang="ko-KR" sz="2200" dirty="0"/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FF0000"/>
                </a:solidFill>
              </a:rPr>
              <a:t>빨간색 블록 </a:t>
            </a:r>
            <a:r>
              <a:rPr lang="en-US" altLang="ko-KR" sz="2200" dirty="0"/>
              <a:t>: </a:t>
            </a:r>
            <a:r>
              <a:rPr lang="ko-KR" altLang="en-US" sz="2200" dirty="0"/>
              <a:t>적이다</a:t>
            </a:r>
            <a:r>
              <a:rPr lang="en-US" altLang="ko-KR" sz="2200" dirty="0"/>
              <a:t>. </a:t>
            </a:r>
            <a:r>
              <a:rPr lang="ko-KR" altLang="en-US" sz="2200" dirty="0"/>
              <a:t>마주치면 </a:t>
            </a:r>
            <a:r>
              <a:rPr lang="en-US" altLang="ko-KR" sz="2200" dirty="0"/>
              <a:t>hp</a:t>
            </a:r>
            <a:r>
              <a:rPr lang="ko-KR" altLang="en-US" sz="2200" dirty="0"/>
              <a:t>가 </a:t>
            </a:r>
            <a:r>
              <a:rPr lang="en-US" altLang="ko-KR" sz="2200" dirty="0"/>
              <a:t>1 </a:t>
            </a:r>
            <a:r>
              <a:rPr lang="ko-KR" altLang="en-US" sz="2200" dirty="0"/>
              <a:t>깎인다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/>
              <a:t>흰색 블록</a:t>
            </a:r>
            <a:r>
              <a:rPr lang="en-US" altLang="ko-KR" sz="2200" dirty="0"/>
              <a:t>(</a:t>
            </a:r>
            <a:r>
              <a:rPr lang="ko-KR" altLang="en-US" sz="2200" dirty="0"/>
              <a:t>아이템</a:t>
            </a:r>
            <a:r>
              <a:rPr lang="en-US" altLang="ko-KR" sz="2200" dirty="0"/>
              <a:t>): </a:t>
            </a:r>
            <a:r>
              <a:rPr lang="ko-KR" altLang="en-US" sz="2200" dirty="0"/>
              <a:t>먹으면 내가 두개가 된다</a:t>
            </a:r>
            <a:r>
              <a:rPr lang="en-US" altLang="ko-KR" sz="2200" dirty="0"/>
              <a:t>. </a:t>
            </a:r>
            <a:r>
              <a:rPr lang="ko-KR" altLang="en-US" sz="2200" dirty="0"/>
              <a:t>총알도 두배로 쏜다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chemeClr val="accent1"/>
                </a:solidFill>
              </a:rPr>
              <a:t>파란색 블록</a:t>
            </a:r>
            <a:r>
              <a:rPr lang="en-US" altLang="ko-KR" sz="2200" dirty="0">
                <a:solidFill>
                  <a:schemeClr val="accent1"/>
                </a:solidFill>
              </a:rPr>
              <a:t>(</a:t>
            </a:r>
            <a:r>
              <a:rPr lang="ko-KR" altLang="en-US" sz="2200" dirty="0">
                <a:solidFill>
                  <a:schemeClr val="accent1"/>
                </a:solidFill>
              </a:rPr>
              <a:t>아이템</a:t>
            </a:r>
            <a:r>
              <a:rPr lang="en-US" altLang="ko-KR" sz="2200" dirty="0">
                <a:solidFill>
                  <a:schemeClr val="accent1"/>
                </a:solidFill>
              </a:rPr>
              <a:t>)</a:t>
            </a:r>
            <a:r>
              <a:rPr lang="en-US" altLang="ko-KR" sz="2200" dirty="0"/>
              <a:t>: </a:t>
            </a:r>
            <a:r>
              <a:rPr lang="ko-KR" altLang="en-US" sz="2200" dirty="0"/>
              <a:t>먹으면 작은 블록이 옆에 붙는다</a:t>
            </a:r>
            <a:r>
              <a:rPr lang="en-US" altLang="ko-KR" sz="2200" dirty="0"/>
              <a:t>. </a:t>
            </a:r>
            <a:r>
              <a:rPr lang="ko-KR" altLang="en-US" sz="2200" dirty="0"/>
              <a:t>작은 총알을 쏜다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7030A0"/>
                </a:solidFill>
              </a:rPr>
              <a:t>자주색 블록</a:t>
            </a:r>
            <a:r>
              <a:rPr lang="en-US" altLang="ko-KR" sz="2200" dirty="0">
                <a:solidFill>
                  <a:srgbClr val="7030A0"/>
                </a:solidFill>
              </a:rPr>
              <a:t>(</a:t>
            </a:r>
            <a:r>
              <a:rPr lang="ko-KR" altLang="en-US" sz="2200" dirty="0">
                <a:solidFill>
                  <a:srgbClr val="7030A0"/>
                </a:solidFill>
              </a:rPr>
              <a:t>아이템</a:t>
            </a:r>
            <a:r>
              <a:rPr lang="en-US" altLang="ko-KR" sz="2200" dirty="0">
                <a:solidFill>
                  <a:srgbClr val="7030A0"/>
                </a:solidFill>
              </a:rPr>
              <a:t>): </a:t>
            </a:r>
            <a:r>
              <a:rPr lang="ko-KR" altLang="en-US" sz="2200" dirty="0"/>
              <a:t>먹으면 체력이 </a:t>
            </a:r>
            <a:r>
              <a:rPr lang="en-US" altLang="ko-KR" sz="2200" dirty="0"/>
              <a:t>1 </a:t>
            </a:r>
            <a:r>
              <a:rPr lang="ko-KR" altLang="en-US" sz="2200" dirty="0"/>
              <a:t>늘어난다</a:t>
            </a:r>
            <a:r>
              <a:rPr lang="en-US" altLang="ko-KR" sz="22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srgbClr val="FFFF00"/>
                </a:solidFill>
              </a:rPr>
              <a:t>노란색 블록</a:t>
            </a:r>
            <a:r>
              <a:rPr lang="en-US" altLang="ko-KR" sz="2200" dirty="0">
                <a:solidFill>
                  <a:srgbClr val="FFFF00"/>
                </a:solidFill>
              </a:rPr>
              <a:t>(</a:t>
            </a:r>
            <a:r>
              <a:rPr lang="ko-KR" altLang="en-US" sz="2200" dirty="0">
                <a:solidFill>
                  <a:srgbClr val="FFFF00"/>
                </a:solidFill>
              </a:rPr>
              <a:t>보스</a:t>
            </a:r>
            <a:r>
              <a:rPr lang="en-US" altLang="ko-KR" sz="2200" dirty="0">
                <a:solidFill>
                  <a:srgbClr val="FFFF00"/>
                </a:solidFill>
              </a:rPr>
              <a:t>): </a:t>
            </a:r>
            <a:r>
              <a:rPr lang="ko-KR" altLang="en-US" sz="2200" dirty="0"/>
              <a:t>체력이 </a:t>
            </a:r>
            <a:r>
              <a:rPr lang="en-US" altLang="ko-KR" sz="2200" dirty="0"/>
              <a:t>200</a:t>
            </a:r>
            <a:r>
              <a:rPr lang="ko-KR" altLang="en-US" sz="2200" dirty="0"/>
              <a:t>이고 처치 시 점수 </a:t>
            </a:r>
            <a:r>
              <a:rPr lang="en-US" altLang="ko-KR" sz="2200" dirty="0"/>
              <a:t>+100 </a:t>
            </a:r>
            <a:r>
              <a:rPr lang="ko-KR" altLang="en-US" sz="2200" dirty="0"/>
              <a:t>게임승리</a:t>
            </a:r>
          </a:p>
        </p:txBody>
      </p:sp>
    </p:spTree>
    <p:extLst>
      <p:ext uri="{BB962C8B-B14F-4D97-AF65-F5344CB8AC3E}">
        <p14:creationId xmlns:p14="http://schemas.microsoft.com/office/powerpoint/2010/main" val="22869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EC1452-94A7-49EF-A982-9CF37B72A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381168"/>
            <a:ext cx="2634915" cy="6476832"/>
          </a:xfrm>
        </p:spPr>
        <p:txBody>
          <a:bodyPr>
            <a:normAutofit/>
          </a:bodyPr>
          <a:lstStyle/>
          <a:p>
            <a:r>
              <a:rPr lang="ko-KR" altLang="en-US" dirty="0"/>
              <a:t>영상 시연</a:t>
            </a:r>
          </a:p>
        </p:txBody>
      </p:sp>
      <p:pic>
        <p:nvPicPr>
          <p:cNvPr id="4" name="bandicam 2019-12-19 08-27-09-109">
            <a:hlinkClick r:id="" action="ppaction://media"/>
            <a:extLst>
              <a:ext uri="{FF2B5EF4-FFF2-40B4-BE49-F238E27FC236}">
                <a16:creationId xmlns:a16="http://schemas.microsoft.com/office/drawing/2014/main" id="{8B0CBDE8-740E-42A7-98C9-4DED3767BA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09722" y="0"/>
            <a:ext cx="3982278" cy="6858000"/>
          </a:xfrm>
        </p:spPr>
      </p:pic>
      <p:pic>
        <p:nvPicPr>
          <p:cNvPr id="5" name="bandicam 2019-12-19 08-04-13-925">
            <a:hlinkClick r:id="" action="ppaction://media"/>
            <a:extLst>
              <a:ext uri="{FF2B5EF4-FFF2-40B4-BE49-F238E27FC236}">
                <a16:creationId xmlns:a16="http://schemas.microsoft.com/office/drawing/2014/main" id="{5B509863-A224-4DAB-9F64-EA6CD3AF4FA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13734" y="0"/>
            <a:ext cx="3733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6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137FB8E-F477-4735-BE09-A9E0A595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아쉬운 점</a:t>
            </a:r>
            <a:r>
              <a:rPr lang="en-US" altLang="ko-KR" sz="4000" dirty="0"/>
              <a:t>, </a:t>
            </a:r>
            <a:r>
              <a:rPr lang="ko-KR" altLang="en-US" sz="4000" dirty="0"/>
              <a:t>보완할 점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5B5F1-DB69-456C-9829-7A8122072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078182"/>
            <a:ext cx="10168128" cy="409878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ko-KR" altLang="en-US" sz="2400" spc="300" dirty="0"/>
              <a:t>원래는 노란색 보스도 총알을 발사하였으나</a:t>
            </a:r>
            <a:r>
              <a:rPr lang="en-US" altLang="ko-KR" sz="2400" spc="300" dirty="0"/>
              <a:t>, </a:t>
            </a:r>
            <a:r>
              <a:rPr lang="ko-KR" altLang="en-US" sz="2400" spc="300" dirty="0"/>
              <a:t>게임이 너무 느려 져서 부득이하게  삭제하게 되었다</a:t>
            </a:r>
            <a:r>
              <a:rPr lang="en-US" altLang="ko-KR" sz="2400" spc="30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spc="300" dirty="0"/>
              <a:t>시간이 지남에 따라 적들의 체력이 올라가게 만들려고 했으나 게임 진행속도가 급격히 느려 져서 구현하지 못했다</a:t>
            </a:r>
            <a:r>
              <a:rPr lang="en-US" altLang="ko-KR" sz="2400" spc="3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spc="300" dirty="0" err="1"/>
              <a:t>Qpixmap</a:t>
            </a:r>
            <a:r>
              <a:rPr lang="ko-KR" altLang="en-US" sz="2400" spc="300" dirty="0"/>
              <a:t>과 </a:t>
            </a:r>
            <a:r>
              <a:rPr lang="en-US" altLang="ko-KR" sz="2400" spc="300" dirty="0"/>
              <a:t>Label</a:t>
            </a:r>
            <a:r>
              <a:rPr lang="ko-KR" altLang="en-US" sz="2400" spc="300" dirty="0"/>
              <a:t>을 이용하여서 이미지를 표현하여 더 좋은 퀄리티를 만들고 싶었지만 계속해서 위치를 변경해야 하는 게임의 특성상 적용하지 못하였다</a:t>
            </a:r>
            <a:r>
              <a:rPr lang="en-US" altLang="ko-KR" sz="2400" spc="3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2400" spc="300" dirty="0"/>
          </a:p>
          <a:p>
            <a:pPr>
              <a:lnSpc>
                <a:spcPct val="150000"/>
              </a:lnSpc>
            </a:pPr>
            <a:endParaRPr lang="en-US" altLang="ko-KR" sz="2400" spc="300" dirty="0"/>
          </a:p>
          <a:p>
            <a:pPr>
              <a:lnSpc>
                <a:spcPct val="150000"/>
              </a:lnSpc>
            </a:pPr>
            <a:endParaRPr lang="en-US" altLang="ko-KR" sz="2400" spc="300" dirty="0"/>
          </a:p>
          <a:p>
            <a:endParaRPr lang="en-US" altLang="ko-KR" sz="2100" dirty="0"/>
          </a:p>
          <a:p>
            <a:pPr marL="0" indent="0">
              <a:buNone/>
            </a:pPr>
            <a:endParaRPr lang="en-US" altLang="ko-KR" sz="2200" dirty="0"/>
          </a:p>
          <a:p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5213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C0613-950D-480F-A9D2-8DB97D170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1641"/>
            <a:ext cx="10515600" cy="53243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9600" dirty="0"/>
          </a:p>
          <a:p>
            <a:pPr marL="0" indent="0" algn="ctr">
              <a:buNone/>
            </a:pPr>
            <a:r>
              <a:rPr lang="ko-KR" altLang="en-US" sz="9600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11538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175</Words>
  <Application>Microsoft Office PowerPoint</Application>
  <PresentationFormat>와이드스크린</PresentationFormat>
  <Paragraphs>35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Calibri</vt:lpstr>
      <vt:lpstr>Office 테마</vt:lpstr>
      <vt:lpstr>11조 AD프로젝트  Pyqt 를 활용한 슈팅게임 제작</vt:lpstr>
      <vt:lpstr>목차</vt:lpstr>
      <vt:lpstr>추억의 게임</vt:lpstr>
      <vt:lpstr>사용한 기능</vt:lpstr>
      <vt:lpstr>기본적인 알고리즘</vt:lpstr>
      <vt:lpstr>게임 설명</vt:lpstr>
      <vt:lpstr>영상 시연</vt:lpstr>
      <vt:lpstr>아쉬운 점, 보완할 점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11조 AD프로젝트  Pyqt 를 활용한 슈팅게임 제작</dc:title>
  <dc:creator>lms990427@naver.com</dc:creator>
  <cp:lastModifiedBy>lms990427@naver.com</cp:lastModifiedBy>
  <cp:revision>1</cp:revision>
  <dcterms:created xsi:type="dcterms:W3CDTF">2019-12-19T01:12:41Z</dcterms:created>
  <dcterms:modified xsi:type="dcterms:W3CDTF">2019-12-19T01:18:33Z</dcterms:modified>
</cp:coreProperties>
</file>